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76" r:id="rId3"/>
    <p:sldId id="259" r:id="rId4"/>
    <p:sldId id="284" r:id="rId5"/>
    <p:sldId id="332" r:id="rId6"/>
    <p:sldId id="333" r:id="rId7"/>
    <p:sldId id="366" r:id="rId8"/>
    <p:sldId id="377" r:id="rId9"/>
    <p:sldId id="322" r:id="rId10"/>
    <p:sldId id="367" r:id="rId11"/>
    <p:sldId id="364" r:id="rId12"/>
    <p:sldId id="392" r:id="rId13"/>
    <p:sldId id="368" r:id="rId14"/>
    <p:sldId id="380" r:id="rId15"/>
    <p:sldId id="391" r:id="rId16"/>
    <p:sldId id="387" r:id="rId17"/>
    <p:sldId id="369" r:id="rId18"/>
    <p:sldId id="384" r:id="rId19"/>
    <p:sldId id="381" r:id="rId20"/>
    <p:sldId id="393" r:id="rId21"/>
    <p:sldId id="361" r:id="rId22"/>
    <p:sldId id="385" r:id="rId23"/>
    <p:sldId id="341" r:id="rId24"/>
    <p:sldId id="330" r:id="rId25"/>
    <p:sldId id="372" r:id="rId26"/>
    <p:sldId id="342" r:id="rId27"/>
    <p:sldId id="358" r:id="rId28"/>
    <p:sldId id="309" r:id="rId29"/>
    <p:sldId id="389" r:id="rId30"/>
    <p:sldId id="363" r:id="rId31"/>
    <p:sldId id="328" r:id="rId32"/>
    <p:sldId id="349" r:id="rId33"/>
    <p:sldId id="386" r:id="rId34"/>
    <p:sldId id="37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212" autoAdjust="0"/>
    <p:restoredTop sz="94660"/>
  </p:normalViewPr>
  <p:slideViewPr>
    <p:cSldViewPr>
      <p:cViewPr>
        <p:scale>
          <a:sx n="80" d="100"/>
          <a:sy n="80" d="100"/>
        </p:scale>
        <p:origin x="-318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>
                    <a:lumMod val="50000"/>
                  </a:schemeClr>
                </a:solidFill>
              </a:defRPr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Population Forecast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432074462914363E-2"/>
          <c:y val="0.14432570106368284"/>
          <c:w val="0.89059261689511038"/>
          <c:h val="0.66827237878159962"/>
        </c:manualLayout>
      </c:layout>
      <c:bar3DChart>
        <c:barDir val="col"/>
        <c:grouping val="cluster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Fort Bend County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578060</c:v>
                </c:pt>
              </c:numCache>
            </c:numRef>
          </c:val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Fort Bend County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732974</c:v>
                </c:pt>
              </c:numCache>
            </c:numRef>
          </c:val>
        </c:ser>
        <c:ser>
          <c:idx val="4"/>
          <c:order val="2"/>
          <c:tx>
            <c:strRef>
              <c:f>Sheet1!$F$1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Fort Bend County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854153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4772096"/>
        <c:axId val="34773632"/>
        <c:axId val="0"/>
      </c:bar3DChart>
      <c:catAx>
        <c:axId val="34772096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34773632"/>
        <c:crosses val="autoZero"/>
        <c:auto val="1"/>
        <c:lblAlgn val="ctr"/>
        <c:lblOffset val="100"/>
        <c:noMultiLvlLbl val="0"/>
      </c:catAx>
      <c:valAx>
        <c:axId val="347736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12700">
            <a:noFill/>
          </a:ln>
        </c:spPr>
        <c:crossAx val="34772096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5.5444508656601416E-2"/>
                <c:y val="0.32861144760751065"/>
              </c:manualLayout>
            </c:layout>
          </c:dispUnitsLbl>
        </c:dispUnits>
      </c:valAx>
    </c:plotArea>
    <c:legend>
      <c:legendPos val="b"/>
      <c:layout>
        <c:manualLayout>
          <c:xMode val="edge"/>
          <c:yMode val="edge"/>
          <c:x val="0.12964238845144357"/>
          <c:y val="0.89527369111755772"/>
          <c:w val="0.72065337318946243"/>
          <c:h val="6.086665975963531E-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06CE614-62D6-4DE8-95EC-08E2841E5798}" type="datetimeFigureOut">
              <a:rPr lang="en-US" smtClean="0"/>
              <a:pPr/>
              <a:t>01/28/2013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21A7EAD-0F5E-4AF6-8F1E-1605F8648E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rt bend green 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80"/>
                    </a14:imgEffect>
                  </a14:imgLayer>
                </a14:imgProps>
              </a:ext>
            </a:extLst>
          </a:blip>
          <a:srcRect l="19608" t="27273" r="18627" b="34848"/>
          <a:stretch>
            <a:fillRect/>
          </a:stretch>
        </p:blipFill>
        <p:spPr>
          <a:xfrm>
            <a:off x="2153920" y="990600"/>
            <a:ext cx="4800600" cy="1905000"/>
          </a:xfrm>
          <a:prstGeom prst="flowChartAlternateProcess">
            <a:avLst/>
          </a:prstGeom>
          <a:effectLst>
            <a:softEdge rad="127000"/>
          </a:effec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53720" y="2133600"/>
            <a:ext cx="8001000" cy="36576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Welcomes You</a:t>
            </a:r>
            <a:b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</a:rPr>
              <a:t>To the 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Brazos River Recreational Master Plan Workshop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anis.OFFICE\AppData\Local\Microsoft\Windows\Temporary Internet Files\Content.IE5\L5KWR66S\MP90043164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2" y="609600"/>
            <a:ext cx="7670085" cy="51054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7534" y="5105400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Brazos River Citizen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67600" y="5361222"/>
            <a:ext cx="71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2">
                    <a:lumMod val="90000"/>
                  </a:schemeClr>
                </a:solidFill>
              </a:rPr>
              <a:t>Stock Photo</a:t>
            </a:r>
            <a:endParaRPr lang="en-US" sz="800" i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62" y="5576455"/>
            <a:ext cx="830580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Viner Hand ITC" pitchFamily="66" charset="0"/>
              </a:rPr>
              <a:t>Race on the Brazos</a:t>
            </a:r>
            <a:endParaRPr lang="en-US" dirty="0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t="27870" r="32917" b="5505"/>
          <a:stretch/>
        </p:blipFill>
        <p:spPr>
          <a:xfrm>
            <a:off x="280634" y="1803370"/>
            <a:ext cx="3910366" cy="4300547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66" y="762000"/>
            <a:ext cx="4537295" cy="3402971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22338" r="1258" b="18539"/>
          <a:stretch/>
        </p:blipFill>
        <p:spPr>
          <a:xfrm>
            <a:off x="4065865" y="3953643"/>
            <a:ext cx="3792663" cy="1728337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b="22710"/>
          <a:stretch/>
        </p:blipFill>
        <p:spPr>
          <a:xfrm>
            <a:off x="1554292" y="201880"/>
            <a:ext cx="2636708" cy="1836744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5732847"/>
            <a:ext cx="1172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Dave and Paul Metcalf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3738199"/>
            <a:ext cx="1172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Dave and Paul Metcalf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1678" y="5393381"/>
            <a:ext cx="1172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Dave and Paul Metcalf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65050" y="1691690"/>
            <a:ext cx="1172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Dave and Paul Metcalf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nis.OFFICE\Dropbox\Fort Bend Green\Photos\100_1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89" y="304800"/>
            <a:ext cx="7417182" cy="5562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5181600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Brazos Bend State Park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5404913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accent1">
                    <a:lumMod val="75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0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607964"/>
            <a:ext cx="8437884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Viner Hand ITC" pitchFamily="66" charset="0"/>
              </a:rPr>
              <a:t>Current </a:t>
            </a:r>
            <a:r>
              <a:rPr lang="en-US" sz="4800" dirty="0" smtClean="0">
                <a:solidFill>
                  <a:schemeClr val="tx2"/>
                </a:solidFill>
                <a:latin typeface="Viner Hand ITC" pitchFamily="66" charset="0"/>
              </a:rPr>
              <a:t>Facilities, Sugar </a:t>
            </a:r>
            <a:r>
              <a:rPr lang="en-US" sz="4800" dirty="0">
                <a:solidFill>
                  <a:schemeClr val="tx2"/>
                </a:solidFill>
                <a:latin typeface="Viner Hand ITC" pitchFamily="66" charset="0"/>
              </a:rPr>
              <a:t>Land </a:t>
            </a:r>
          </a:p>
        </p:txBody>
      </p:sp>
      <p:pic>
        <p:nvPicPr>
          <p:cNvPr id="3074" name="Picture 2" descr="DSC015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4" y="267551"/>
            <a:ext cx="4219155" cy="28194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SC015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2895600"/>
            <a:ext cx="4961293" cy="307111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51070" y="746763"/>
            <a:ext cx="23622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285750">
              <a:buFont typeface="Arial" pitchFamily="34" charset="0"/>
              <a:buChar char="•"/>
            </a:pPr>
            <a:r>
              <a:rPr lang="en-US" sz="1900" dirty="0" smtClean="0"/>
              <a:t>Picnic Pavilions</a:t>
            </a:r>
          </a:p>
          <a:p>
            <a:pPr marL="192024" indent="-285750">
              <a:buFont typeface="Arial" pitchFamily="34" charset="0"/>
              <a:buChar char="•"/>
            </a:pPr>
            <a:r>
              <a:rPr lang="en-US" sz="1900" dirty="0" smtClean="0"/>
              <a:t>Restrooms</a:t>
            </a:r>
          </a:p>
          <a:p>
            <a:pPr marL="192024" indent="-285750">
              <a:buFont typeface="Arial" pitchFamily="34" charset="0"/>
              <a:buChar char="•"/>
            </a:pPr>
            <a:r>
              <a:rPr lang="en-US" sz="1900" dirty="0" smtClean="0"/>
              <a:t>Parking</a:t>
            </a:r>
          </a:p>
          <a:p>
            <a:pPr marL="192024" indent="-285750">
              <a:buFont typeface="Arial" pitchFamily="34" charset="0"/>
              <a:buChar char="•"/>
            </a:pPr>
            <a:r>
              <a:rPr lang="en-US" sz="1900" dirty="0" smtClean="0"/>
              <a:t>Trails</a:t>
            </a:r>
          </a:p>
          <a:p>
            <a:pPr marL="192024" indent="-285750">
              <a:buFont typeface="Arial" pitchFamily="34" charset="0"/>
              <a:buChar char="•"/>
            </a:pPr>
            <a:r>
              <a:rPr lang="en-US" sz="1900" dirty="0" smtClean="0"/>
              <a:t>Fishing Lake</a:t>
            </a:r>
          </a:p>
          <a:p>
            <a:pPr marL="192024" indent="-285750">
              <a:buFont typeface="Arial" pitchFamily="34" charset="0"/>
              <a:buChar char="•"/>
            </a:pPr>
            <a:r>
              <a:rPr lang="en-US" sz="1900" dirty="0" smtClean="0"/>
              <a:t>Playground</a:t>
            </a:r>
          </a:p>
          <a:p>
            <a:pPr marL="192024" indent="-285750">
              <a:buFont typeface="Arial" pitchFamily="34" charset="0"/>
              <a:buChar char="•"/>
            </a:pPr>
            <a:r>
              <a:rPr lang="en-US" sz="1900" dirty="0" smtClean="0"/>
              <a:t>Dog park</a:t>
            </a:r>
            <a:endParaRPr lang="en-US" sz="19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0" r="13879"/>
          <a:stretch/>
        </p:blipFill>
        <p:spPr bwMode="auto">
          <a:xfrm>
            <a:off x="1295400" y="2896301"/>
            <a:ext cx="2438400" cy="26910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39835" y="2662187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City of Sugar Land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853" y="5182735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City of Sugar Land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5565569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City of Sugar Land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884016"/>
              </p:ext>
            </p:extLst>
          </p:nvPr>
        </p:nvGraphicFramePr>
        <p:xfrm>
          <a:off x="381000" y="533400"/>
          <a:ext cx="83058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799" y="6312017"/>
            <a:ext cx="990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accent1">
                    <a:lumMod val="50000"/>
                  </a:schemeClr>
                </a:solidFill>
              </a:rPr>
              <a:t>US Census Bureau</a:t>
            </a:r>
            <a:endParaRPr lang="en-US" sz="8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9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366231"/>
            <a:ext cx="8175554" cy="54503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7377" y="5260340"/>
            <a:ext cx="7467600" cy="111251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Camp Sienna Trail Head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5325699"/>
            <a:ext cx="13083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accent1">
                    <a:lumMod val="75000"/>
                  </a:schemeClr>
                </a:solidFill>
              </a:rPr>
              <a:t>Sienna Development</a:t>
            </a:r>
            <a:endParaRPr lang="en-US" sz="1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tpwd.state.tx.us/spdest/findadest/parks/brazos_bend/media/images/alligator_500x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729" y="381000"/>
            <a:ext cx="7536263" cy="54864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5181600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Brazos Bend State Park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2226" y="5392994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rt bend green 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80"/>
                    </a14:imgEffect>
                  </a14:imgLayer>
                </a14:imgProps>
              </a:ext>
            </a:extLst>
          </a:blip>
          <a:srcRect l="19608" t="27273" r="18627" b="34848"/>
          <a:stretch>
            <a:fillRect/>
          </a:stretch>
        </p:blipFill>
        <p:spPr>
          <a:xfrm>
            <a:off x="2153920" y="990600"/>
            <a:ext cx="4800600" cy="1905000"/>
          </a:xfrm>
          <a:prstGeom prst="flowChartAlternateProcess">
            <a:avLst/>
          </a:prstGeom>
          <a:effectLst>
            <a:softEdge rad="127000"/>
          </a:effec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53720" y="2133600"/>
            <a:ext cx="8001000" cy="36576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Welcomes You</a:t>
            </a:r>
            <a:b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</a:rPr>
              <a:t>To the 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Brazos River Recreational Master Plan Workshop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36" y="5549444"/>
            <a:ext cx="8262814" cy="963723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Viner Hand ITC" pitchFamily="66" charset="0"/>
              </a:rPr>
              <a:t>Brazos River Park, Sugar Land</a:t>
            </a:r>
            <a:endParaRPr lang="en-US" sz="2800" dirty="0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3" name="Picture 3" descr="SL Memorial Park Opening 1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4"/>
          <a:stretch/>
        </p:blipFill>
        <p:spPr bwMode="auto">
          <a:xfrm>
            <a:off x="4306103" y="2209800"/>
            <a:ext cx="4687189" cy="309408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13" y="171723"/>
            <a:ext cx="3603500" cy="33004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razos Tree Planting (57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r="6061" b="22515"/>
          <a:stretch/>
        </p:blipFill>
        <p:spPr bwMode="auto">
          <a:xfrm>
            <a:off x="427962" y="3397332"/>
            <a:ext cx="3907830" cy="251671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62027" y="762000"/>
            <a:ext cx="3352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/>
              <a:t>Cultural Kite Festival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/>
              <a:t>Memorial Day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/>
              <a:t>Trees Across Sugar Land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/>
              <a:t>Fun Runs and Walks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/>
              <a:t>Bike Races</a:t>
            </a:r>
            <a:endParaRPr lang="en-US" sz="1900" dirty="0"/>
          </a:p>
        </p:txBody>
      </p:sp>
      <p:sp>
        <p:nvSpPr>
          <p:cNvPr id="7" name="TextBox 6"/>
          <p:cNvSpPr txBox="1"/>
          <p:nvPr/>
        </p:nvSpPr>
        <p:spPr>
          <a:xfrm>
            <a:off x="7714827" y="4876800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City of Sugar Land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6491" y="381000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City of Sugar Land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7758" y="5410200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City of Sugar Land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anis.OFFICE\Dropbox\Fort Bend Green\Photos\greenspace 025-FB Coun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4" y="368135"/>
            <a:ext cx="7230754" cy="542306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0026" y="5335980"/>
            <a:ext cx="7162800" cy="10668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Fort Bend County Park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5288186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accent1">
                    <a:lumMod val="75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ub lakeside tra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3" y="391886"/>
            <a:ext cx="8007927" cy="5338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5636" y="5257800"/>
            <a:ext cx="83820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Sienna River Trails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5392994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1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t="17864" r="22724" b="16866"/>
          <a:stretch/>
        </p:blipFill>
        <p:spPr>
          <a:xfrm>
            <a:off x="838200" y="762000"/>
            <a:ext cx="3959068" cy="3810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657600"/>
            <a:ext cx="3886200" cy="1617821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Bald Eagle, </a:t>
            </a:r>
            <a:b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</a:br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Simonton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2969" y="4060371"/>
            <a:ext cx="9476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City of  Simonton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/>
          <a:stretch/>
        </p:blipFill>
        <p:spPr bwMode="auto">
          <a:xfrm>
            <a:off x="533400" y="285008"/>
            <a:ext cx="8103433" cy="56716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38" y="5410200"/>
            <a:ext cx="830580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Viner Hand ITC" pitchFamily="66" charset="0"/>
              </a:rPr>
              <a:t>Future Paddle Trail, Sugar Land</a:t>
            </a:r>
            <a:endParaRPr lang="en-US" dirty="0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0" y="5494185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City of Sugar Land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4255" y="5105400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Richmond Ferry, 1922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67600" y="5361222"/>
            <a:ext cx="71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2">
                    <a:lumMod val="90000"/>
                  </a:schemeClr>
                </a:solidFill>
              </a:rPr>
              <a:t>Stock Photo</a:t>
            </a:r>
            <a:endParaRPr lang="en-US" sz="800" i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" b="1"/>
          <a:stretch/>
        </p:blipFill>
        <p:spPr>
          <a:xfrm>
            <a:off x="444335" y="609600"/>
            <a:ext cx="8236910" cy="513029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652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anis.OFFICE\Dropbox\Fort Bend Green\Photos\FB County-1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r="13340"/>
          <a:stretch/>
        </p:blipFill>
        <p:spPr bwMode="auto">
          <a:xfrm>
            <a:off x="1066800" y="228600"/>
            <a:ext cx="3751636" cy="6324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1981200"/>
            <a:ext cx="4147457" cy="1752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Fort Bend</a:t>
            </a:r>
            <a:b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</a:br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County Park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6199133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0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mp sienna trail boardwal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52" y="457200"/>
            <a:ext cx="8007096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8452" y="5257800"/>
            <a:ext cx="8007096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Camp Sienna Trail Boardwalk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5500716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Sienna Development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fortbendgreen.org/files/QuickSiteImages/medium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31" y="1066800"/>
            <a:ext cx="5991224" cy="41678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077561"/>
            <a:ext cx="8153400" cy="185689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Brazos Bend State Park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95306" y="4826531"/>
            <a:ext cx="1744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accent1">
                    <a:lumMod val="75000"/>
                  </a:schemeClr>
                </a:solidFill>
              </a:rPr>
              <a:t>Brazos Bend State Park Staff</a:t>
            </a:r>
            <a:endParaRPr lang="en-US" sz="1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mp Sienna Brazos River Fall 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533400"/>
            <a:ext cx="7919357" cy="5279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5257800"/>
            <a:ext cx="7995555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Camp Sienna Trail River View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0" y="5392994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Sienna Development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50" y="5606949"/>
            <a:ext cx="8229600" cy="8382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Viner Hand ITC" pitchFamily="66" charset="0"/>
              </a:rPr>
              <a:t>Brazos River </a:t>
            </a:r>
            <a:r>
              <a:rPr lang="en-US" sz="4400" dirty="0">
                <a:solidFill>
                  <a:schemeClr val="tx2"/>
                </a:solidFill>
                <a:latin typeface="Viner Hand ITC" pitchFamily="66" charset="0"/>
              </a:rPr>
              <a:t>Park, Sugar Land </a:t>
            </a:r>
          </a:p>
        </p:txBody>
      </p:sp>
      <p:pic>
        <p:nvPicPr>
          <p:cNvPr id="3" name="Picture 9" descr="BrazosRiverParkMasterPlan-sma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-591" r="2765" b="7007"/>
          <a:stretch/>
        </p:blipFill>
        <p:spPr bwMode="auto">
          <a:xfrm>
            <a:off x="609600" y="425141"/>
            <a:ext cx="7924800" cy="544226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5257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 Plan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334744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City of Sugar Land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925" y="4838358"/>
            <a:ext cx="80010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Bates Allen Canoe Launch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5340236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C:\Users\Janis.OFFICE\Dropbox\Fort Bend Green\Photos\Bates Allen Canoe Launch Si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31"/>
          <a:stretch/>
        </p:blipFill>
        <p:spPr bwMode="auto">
          <a:xfrm>
            <a:off x="243221" y="563386"/>
            <a:ext cx="8650408" cy="47966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22275" y="4876800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9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anis.OFFICE\AppData\Local\Microsoft\Windows\Temporary Internet Files\Content.IE5\L5KWR66S\MP90004989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5686"/>
            <a:ext cx="8018784" cy="539931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599" y="5029200"/>
            <a:ext cx="7779303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Great Blue Heron on Sandbar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3800" y="5210107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accent1">
                    <a:lumMod val="75000"/>
                  </a:schemeClr>
                </a:solidFill>
              </a:rPr>
              <a:t>Stock Photo</a:t>
            </a:r>
            <a:endParaRPr lang="en-US" sz="1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anis.OFFICE\Dropbox\Fort Bend Green\Photos\BBSP T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32" y="762001"/>
            <a:ext cx="5999869" cy="4648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6657" y="4952997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Brazos Bend State Park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4989368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Janis.OFFICE\Dropbox\Fort Bend Green\Photos\100_34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t="6251" r="16125" b="13567"/>
          <a:stretch/>
        </p:blipFill>
        <p:spPr bwMode="auto">
          <a:xfrm>
            <a:off x="1768773" y="304800"/>
            <a:ext cx="5225129" cy="5562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5201393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Brazos Bend State Park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7800" y="5368445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mp Sienna Overlook 3 Fall 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57200"/>
            <a:ext cx="8001000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2500" y="5257800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River Overlook at Sienna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5407557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accent1">
                    <a:lumMod val="50000"/>
                  </a:schemeClr>
                </a:solidFill>
              </a:rPr>
              <a:t>Sienna Development</a:t>
            </a:r>
            <a:endParaRPr lang="en-US" sz="8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anis.OFFICE\AppData\Local\Microsoft\Windows\Temporary Internet Files\Content.IE5\RGI48UFN\MP90026276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135638" cy="5410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3119" y="5148943"/>
            <a:ext cx="7543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Great Egret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nis.OFFICE\Dropbox\Fort Bend Green\Photos\100_34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5"/>
          <a:stretch/>
        </p:blipFill>
        <p:spPr bwMode="auto">
          <a:xfrm>
            <a:off x="523974" y="457200"/>
            <a:ext cx="8167546" cy="530731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4756" y="5170714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Brazos Bend State Park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5340236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7655" r="12415" b="5626"/>
          <a:stretch/>
        </p:blipFill>
        <p:spPr>
          <a:xfrm>
            <a:off x="1041070" y="455221"/>
            <a:ext cx="7102614" cy="54214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257800"/>
            <a:ext cx="77724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Low Water near Richmond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anis.OFFICE\Dropbox\Fort Bend Green\Photos\Brazos Bend_1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0" y="348343"/>
            <a:ext cx="8343898" cy="5562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0219" y="5334000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Green Heron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5501642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642.JPG"/>
          <p:cNvPicPr>
            <a:picLocks noChangeAspect="1"/>
          </p:cNvPicPr>
          <p:nvPr/>
        </p:nvPicPr>
        <p:blipFill rotWithShape="1">
          <a:blip r:embed="rId2"/>
          <a:srcRect t="3870" b="7473"/>
          <a:stretch/>
        </p:blipFill>
        <p:spPr>
          <a:xfrm>
            <a:off x="726700" y="421608"/>
            <a:ext cx="7838583" cy="5369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955985" y="5334000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Sienna River Pavilion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3325" y="5415485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Sienna Development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anis.OFFICE\Dropbox\Fort Bend Green\Photos\FB County-1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3"/>
          <a:stretch/>
        </p:blipFill>
        <p:spPr bwMode="auto">
          <a:xfrm>
            <a:off x="478483" y="762000"/>
            <a:ext cx="8260437" cy="48005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7301" y="5029200"/>
            <a:ext cx="7162800" cy="1219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Fort Bend County Park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181600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Brazos Bend State Park Staff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4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/>
          <a:stretch/>
        </p:blipFill>
        <p:spPr>
          <a:xfrm>
            <a:off x="304800" y="884712"/>
            <a:ext cx="8483102" cy="47417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4951" y="5016845"/>
            <a:ext cx="71628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  <a:latin typeface="Viner Hand ITC" pitchFamily="66" charset="0"/>
              </a:rPr>
              <a:t>Flooded Richmond , July 1899</a:t>
            </a:r>
            <a:endParaRPr lang="en-US" sz="4800" b="1" dirty="0">
              <a:solidFill>
                <a:schemeClr val="tx2">
                  <a:lumMod val="90000"/>
                </a:schemeClr>
              </a:solidFill>
              <a:latin typeface="Viner Hand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1123907"/>
            <a:ext cx="3200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accent1">
                    <a:lumMod val="75000"/>
                  </a:schemeClr>
                </a:solidFill>
              </a:rPr>
              <a:t>Courtesy the Fort Bend County Museum Association Richmond, TX</a:t>
            </a:r>
          </a:p>
        </p:txBody>
      </p:sp>
    </p:spTree>
    <p:extLst>
      <p:ext uri="{BB962C8B-B14F-4D97-AF65-F5344CB8AC3E}">
        <p14:creationId xmlns:p14="http://schemas.microsoft.com/office/powerpoint/2010/main" val="23366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133" y="5486400"/>
            <a:ext cx="830580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Viner Hand ITC" pitchFamily="66" charset="0"/>
              </a:rPr>
              <a:t>From a High Bank</a:t>
            </a:r>
            <a:endParaRPr lang="en-US" dirty="0">
              <a:solidFill>
                <a:schemeClr val="tx2"/>
              </a:solidFill>
              <a:latin typeface="Viner Hand ITC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4" y="381000"/>
            <a:ext cx="7619999" cy="5715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7010400" y="5584769"/>
            <a:ext cx="1172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Dave and Paul Metcalf</a:t>
            </a:r>
            <a:endParaRPr lang="en-US" sz="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9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8700" y="4038600"/>
            <a:ext cx="7162800" cy="193309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90000"/>
                  </a:schemeClr>
                </a:solidFill>
              </a:rPr>
              <a:t>Recreational Master Plan Study Area</a:t>
            </a:r>
            <a:endParaRPr lang="en-US" sz="48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8800" y="4038600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tx2">
                    <a:lumMod val="90000"/>
                  </a:schemeClr>
                </a:solidFill>
              </a:rPr>
              <a:t>Kim Icenhower</a:t>
            </a:r>
            <a:endParaRPr lang="en-US" sz="1000" i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5" t="-11877"/>
          <a:stretch/>
        </p:blipFill>
        <p:spPr>
          <a:xfrm>
            <a:off x="257299" y="843149"/>
            <a:ext cx="8578932" cy="36882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398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0">
        <p:fad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</TotalTime>
  <Words>309</Words>
  <Application>Microsoft Office PowerPoint</Application>
  <PresentationFormat>On-screen Show (4:3)</PresentationFormat>
  <Paragraphs>85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Paper</vt:lpstr>
      <vt:lpstr>Welcomes You To the  Brazos River Recreational Master Plan Workshop</vt:lpstr>
      <vt:lpstr>Sienna River Trails</vt:lpstr>
      <vt:lpstr>Brazos Bend State Park</vt:lpstr>
      <vt:lpstr>Green Heron</vt:lpstr>
      <vt:lpstr>Sienna River Pavilion</vt:lpstr>
      <vt:lpstr>Fort Bend County Park</vt:lpstr>
      <vt:lpstr>Flooded Richmond , July 1899</vt:lpstr>
      <vt:lpstr>From a High Bank</vt:lpstr>
      <vt:lpstr>Recreational Master Plan Study Area</vt:lpstr>
      <vt:lpstr>Brazos River Citizen</vt:lpstr>
      <vt:lpstr>Race on the Brazos</vt:lpstr>
      <vt:lpstr>Brazos Bend State Park</vt:lpstr>
      <vt:lpstr>Current Facilities, Sugar Land </vt:lpstr>
      <vt:lpstr>PowerPoint Presentation</vt:lpstr>
      <vt:lpstr>Camp Sienna Trail Head</vt:lpstr>
      <vt:lpstr>Brazos Bend State Park</vt:lpstr>
      <vt:lpstr>Welcomes You To the  Brazos River Recreational Master Plan Workshop</vt:lpstr>
      <vt:lpstr>Brazos River Park, Sugar Land</vt:lpstr>
      <vt:lpstr>Fort Bend County Park</vt:lpstr>
      <vt:lpstr>Bald Eagle,  Simonton</vt:lpstr>
      <vt:lpstr>Future Paddle Trail, Sugar Land</vt:lpstr>
      <vt:lpstr>Richmond Ferry, 1922</vt:lpstr>
      <vt:lpstr>Fort Bend County Park</vt:lpstr>
      <vt:lpstr>Camp Sienna Trail Boardwalk</vt:lpstr>
      <vt:lpstr>Brazos Bend State Park</vt:lpstr>
      <vt:lpstr>Camp Sienna Trail River View</vt:lpstr>
      <vt:lpstr>Brazos River Park, Sugar Land </vt:lpstr>
      <vt:lpstr>Bates Allen Canoe Launch</vt:lpstr>
      <vt:lpstr>Great Blue Heron on Sandbar</vt:lpstr>
      <vt:lpstr>Brazos Bend State Park</vt:lpstr>
      <vt:lpstr>River Overlook at Sienna</vt:lpstr>
      <vt:lpstr>Great Egret</vt:lpstr>
      <vt:lpstr>Brazos Bend State Park</vt:lpstr>
      <vt:lpstr>Low Water near Richmond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 Icenhower</dc:creator>
  <cp:keywords>Fort Bend</cp:keywords>
  <cp:lastModifiedBy>Janis Burall</cp:lastModifiedBy>
  <cp:revision>127</cp:revision>
  <dcterms:created xsi:type="dcterms:W3CDTF">2010-09-29T19:16:34Z</dcterms:created>
  <dcterms:modified xsi:type="dcterms:W3CDTF">2013-01-28T20:55:12Z</dcterms:modified>
</cp:coreProperties>
</file>