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6" r:id="rId2"/>
    <p:sldId id="323" r:id="rId3"/>
    <p:sldId id="324" r:id="rId4"/>
    <p:sldId id="325" r:id="rId5"/>
    <p:sldId id="32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12" autoAdjust="0"/>
    <p:restoredTop sz="94660"/>
  </p:normalViewPr>
  <p:slideViewPr>
    <p:cSldViewPr>
      <p:cViewPr>
        <p:scale>
          <a:sx n="80" d="100"/>
          <a:sy n="80" d="100"/>
        </p:scale>
        <p:origin x="-31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E614-62D6-4DE8-95EC-08E2841E5798}" type="datetimeFigureOut">
              <a:rPr lang="en-US" smtClean="0"/>
              <a:pPr/>
              <a:t>01/28/2013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1A7EAD-0F5E-4AF6-8F1E-1605F8648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E614-62D6-4DE8-95EC-08E2841E5798}" type="datetimeFigureOut">
              <a:rPr lang="en-US" smtClean="0"/>
              <a:pPr/>
              <a:t>01/28/2013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7EAD-0F5E-4AF6-8F1E-1605F8648E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E614-62D6-4DE8-95EC-08E2841E5798}" type="datetimeFigureOut">
              <a:rPr lang="en-US" smtClean="0"/>
              <a:pPr/>
              <a:t>01/28/2013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7EAD-0F5E-4AF6-8F1E-1605F8648E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6CE614-62D6-4DE8-95EC-08E2841E5798}" type="datetimeFigureOut">
              <a:rPr lang="en-US" smtClean="0"/>
              <a:pPr/>
              <a:t>01/28/2013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21A7EAD-0F5E-4AF6-8F1E-1605F8648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E614-62D6-4DE8-95EC-08E2841E5798}" type="datetimeFigureOut">
              <a:rPr lang="en-US" smtClean="0"/>
              <a:pPr/>
              <a:t>01/28/2013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7EAD-0F5E-4AF6-8F1E-1605F8648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E614-62D6-4DE8-95EC-08E2841E5798}" type="datetimeFigureOut">
              <a:rPr lang="en-US" smtClean="0"/>
              <a:pPr/>
              <a:t>01/28/2013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7EAD-0F5E-4AF6-8F1E-1605F8648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7EAD-0F5E-4AF6-8F1E-1605F8648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E614-62D6-4DE8-95EC-08E2841E5798}" type="datetimeFigureOut">
              <a:rPr lang="en-US" smtClean="0"/>
              <a:pPr/>
              <a:t>01/28/2013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E614-62D6-4DE8-95EC-08E2841E5798}" type="datetimeFigureOut">
              <a:rPr lang="en-US" smtClean="0"/>
              <a:pPr/>
              <a:t>01/28/2013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7EAD-0F5E-4AF6-8F1E-1605F8648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E614-62D6-4DE8-95EC-08E2841E5798}" type="datetimeFigureOut">
              <a:rPr lang="en-US" smtClean="0"/>
              <a:pPr/>
              <a:t>01/28/2013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7EAD-0F5E-4AF6-8F1E-1605F8648E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6CE614-62D6-4DE8-95EC-08E2841E5798}" type="datetimeFigureOut">
              <a:rPr lang="en-US" smtClean="0"/>
              <a:pPr/>
              <a:t>01/28/2013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1A7EAD-0F5E-4AF6-8F1E-1605F8648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E614-62D6-4DE8-95EC-08E2841E5798}" type="datetimeFigureOut">
              <a:rPr lang="en-US" smtClean="0"/>
              <a:pPr/>
              <a:t>01/28/2013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1A7EAD-0F5E-4AF6-8F1E-1605F8648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6CE614-62D6-4DE8-95EC-08E2841E5798}" type="datetimeFigureOut">
              <a:rPr lang="en-US" smtClean="0"/>
              <a:pPr/>
              <a:t>01/28/2013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21A7EAD-0F5E-4AF6-8F1E-1605F8648E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1893125"/>
            <a:ext cx="65541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Steering Committee</a:t>
            </a:r>
          </a:p>
          <a:p>
            <a:r>
              <a:rPr lang="en-US" sz="2800" b="1" dirty="0" smtClean="0"/>
              <a:t>Vision and Study Area</a:t>
            </a:r>
          </a:p>
          <a:p>
            <a:r>
              <a:rPr lang="en-US" sz="2800" b="1" dirty="0" smtClean="0"/>
              <a:t>Plan will be Recommended Projects</a:t>
            </a:r>
          </a:p>
          <a:p>
            <a:r>
              <a:rPr lang="en-US" sz="2800" b="1" dirty="0" smtClean="0"/>
              <a:t>Brochure, Map, Facebook Page</a:t>
            </a:r>
          </a:p>
          <a:p>
            <a:endParaRPr lang="en-US" sz="14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7294" y="-126071"/>
            <a:ext cx="7162800" cy="1933099"/>
          </a:xfrm>
          <a:effectLst>
            <a:softEdge rad="63500"/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90000"/>
                  </a:schemeClr>
                </a:solidFill>
              </a:rPr>
              <a:t>Brazos River Recreational Master Plan</a:t>
            </a:r>
            <a:endParaRPr lang="en-US" sz="4800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8096" y="1881250"/>
            <a:ext cx="124888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/>
              <a:t>2011: </a:t>
            </a:r>
          </a:p>
          <a:p>
            <a:pPr algn="r"/>
            <a:endParaRPr lang="en-US" sz="2800" b="1" dirty="0" smtClean="0"/>
          </a:p>
          <a:p>
            <a:pPr algn="r"/>
            <a:endParaRPr lang="en-US" sz="2800" b="1" dirty="0"/>
          </a:p>
          <a:p>
            <a:pPr algn="r"/>
            <a:endParaRPr lang="en-US" sz="2800" b="1" dirty="0" smtClean="0"/>
          </a:p>
          <a:p>
            <a:pPr algn="r"/>
            <a:endParaRPr lang="en-US" sz="1400" b="1" dirty="0" smtClean="0"/>
          </a:p>
          <a:p>
            <a:pPr algn="r"/>
            <a:r>
              <a:rPr lang="en-US" sz="2800" b="1" dirty="0" smtClean="0"/>
              <a:t> </a:t>
            </a:r>
          </a:p>
          <a:p>
            <a:pPr algn="r"/>
            <a:endParaRPr lang="en-US" sz="2800" b="1" dirty="0"/>
          </a:p>
          <a:p>
            <a:pPr algn="r"/>
            <a:endParaRPr lang="en-US" sz="2800" b="1" dirty="0" smtClean="0"/>
          </a:p>
          <a:p>
            <a:pPr algn="r"/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302473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10887" y="319644"/>
            <a:ext cx="5240975" cy="99653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90000"/>
                  </a:schemeClr>
                </a:solidFill>
              </a:rPr>
              <a:t>Vision</a:t>
            </a:r>
            <a:endParaRPr lang="en-US" sz="4800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0018" y="1425040"/>
            <a:ext cx="771896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/>
              <a:t>The natural ecosystems of the Brazos River are conserved and appreciated by the community at </a:t>
            </a:r>
            <a:r>
              <a:rPr lang="en-US" sz="2800" b="1" dirty="0"/>
              <a:t>large</a:t>
            </a:r>
            <a:r>
              <a:rPr lang="en-US" sz="2800" b="1" dirty="0" smtClean="0"/>
              <a:t>.</a:t>
            </a:r>
          </a:p>
          <a:p>
            <a:pPr lvl="0" algn="ctr"/>
            <a:endParaRPr lang="en-US" sz="2800" b="1" dirty="0"/>
          </a:p>
          <a:p>
            <a:pPr lvl="0" algn="ctr"/>
            <a:r>
              <a:rPr lang="en-US" sz="2800" b="1" dirty="0"/>
              <a:t>The relationship of the Fort </a:t>
            </a:r>
            <a:r>
              <a:rPr lang="en-US" sz="2800" b="1" dirty="0" smtClean="0"/>
              <a:t>Bend </a:t>
            </a:r>
            <a:r>
              <a:rPr lang="en-US" sz="2800" b="1" dirty="0"/>
              <a:t>community to the Brazos River is enhanced by safe public access</a:t>
            </a:r>
            <a:r>
              <a:rPr lang="en-US" sz="2800" b="1" dirty="0" smtClean="0"/>
              <a:t>.</a:t>
            </a:r>
          </a:p>
          <a:p>
            <a:pPr lvl="0" algn="ctr"/>
            <a:endParaRPr lang="en-US" sz="2800" b="1" dirty="0"/>
          </a:p>
          <a:p>
            <a:pPr lvl="0" algn="ctr"/>
            <a:r>
              <a:rPr lang="en-US" sz="2800" b="1" dirty="0"/>
              <a:t>Land trails, paddle trails and parks are connected in a distinguished Brazos River greenway system. </a:t>
            </a:r>
          </a:p>
        </p:txBody>
      </p:sp>
    </p:spTree>
    <p:extLst>
      <p:ext uri="{BB962C8B-B14F-4D97-AF65-F5344CB8AC3E}">
        <p14:creationId xmlns:p14="http://schemas.microsoft.com/office/powerpoint/2010/main" val="254329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751343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We will do this by</a:t>
            </a:r>
            <a:r>
              <a:rPr lang="en-US" sz="2800" b="1" dirty="0" smtClean="0"/>
              <a:t>: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Assuring that improvements for public use respect wildlife habitat and private lands</a:t>
            </a:r>
            <a:r>
              <a:rPr lang="en-US" sz="2800" b="1" dirty="0" smtClean="0"/>
              <a:t>.</a:t>
            </a:r>
          </a:p>
          <a:p>
            <a:pPr algn="ctr"/>
            <a:endParaRPr lang="en-US" sz="2800" b="1" dirty="0"/>
          </a:p>
          <a:p>
            <a:pPr lvl="0" algn="ctr"/>
            <a:r>
              <a:rPr lang="en-US" sz="2800" b="1" dirty="0"/>
              <a:t>Facilitating public-private partnerships for maximizing shared economic, social and environmental benefits</a:t>
            </a:r>
            <a:r>
              <a:rPr lang="en-US" sz="2800" b="1" dirty="0" smtClean="0"/>
              <a:t>.</a:t>
            </a:r>
          </a:p>
          <a:p>
            <a:pPr lvl="0" algn="ctr"/>
            <a:endParaRPr lang="en-US" sz="2800" b="1" dirty="0"/>
          </a:p>
          <a:p>
            <a:pPr lvl="0" algn="ctr"/>
            <a:r>
              <a:rPr lang="en-US" sz="2800" b="1" dirty="0"/>
              <a:t>Promoting river-oriented facilities and activities that encourage community and regional involvement.</a:t>
            </a:r>
          </a:p>
        </p:txBody>
      </p:sp>
    </p:spTree>
    <p:extLst>
      <p:ext uri="{BB962C8B-B14F-4D97-AF65-F5344CB8AC3E}">
        <p14:creationId xmlns:p14="http://schemas.microsoft.com/office/powerpoint/2010/main" val="1181456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0130" y="-76200"/>
            <a:ext cx="7162800" cy="1933099"/>
          </a:xfrm>
          <a:effectLst>
            <a:softEdge rad="63500"/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90000"/>
                  </a:schemeClr>
                </a:solidFill>
              </a:rPr>
              <a:t>Study Area</a:t>
            </a:r>
            <a:endParaRPr lang="en-US" sz="4800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5" t="-11877"/>
          <a:stretch/>
        </p:blipFill>
        <p:spPr>
          <a:xfrm>
            <a:off x="232064" y="1828800"/>
            <a:ext cx="8578932" cy="368825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282017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88672" y="1893124"/>
            <a:ext cx="65541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Steering Committee</a:t>
            </a:r>
          </a:p>
          <a:p>
            <a:r>
              <a:rPr lang="en-US" sz="2800" b="1" dirty="0" smtClean="0"/>
              <a:t>Vision and Study Area</a:t>
            </a:r>
          </a:p>
          <a:p>
            <a:r>
              <a:rPr lang="en-US" sz="2800" b="1" dirty="0" smtClean="0"/>
              <a:t>Plan will be Recommended Projects</a:t>
            </a:r>
          </a:p>
          <a:p>
            <a:r>
              <a:rPr lang="en-US" sz="2800" b="1" dirty="0" smtClean="0"/>
              <a:t>Brochure, Map, Facebook Page</a:t>
            </a:r>
          </a:p>
          <a:p>
            <a:endParaRPr lang="en-US" sz="1400" b="1" dirty="0" smtClean="0"/>
          </a:p>
          <a:p>
            <a:r>
              <a:rPr lang="en-US" sz="2800" b="1" dirty="0" smtClean="0"/>
              <a:t>Collected Information on </a:t>
            </a:r>
            <a:r>
              <a:rPr lang="en-US" sz="2800" b="1" dirty="0"/>
              <a:t>F</a:t>
            </a:r>
            <a:r>
              <a:rPr lang="en-US" sz="2800" b="1" dirty="0" smtClean="0"/>
              <a:t>acilities and </a:t>
            </a:r>
            <a:r>
              <a:rPr lang="en-US" sz="2800" b="1" dirty="0"/>
              <a:t>P</a:t>
            </a:r>
            <a:r>
              <a:rPr lang="en-US" sz="2800" b="1" dirty="0" smtClean="0"/>
              <a:t>lans</a:t>
            </a:r>
          </a:p>
          <a:p>
            <a:r>
              <a:rPr lang="en-US" sz="2800" b="1" dirty="0" smtClean="0"/>
              <a:t>Conducted Interviews for Issues</a:t>
            </a:r>
          </a:p>
          <a:p>
            <a:r>
              <a:rPr lang="en-US" sz="2800" b="1" dirty="0" smtClean="0"/>
              <a:t>Public Survey for Ranking Activities</a:t>
            </a:r>
          </a:p>
          <a:p>
            <a:endParaRPr lang="en-US" sz="1400" b="1" dirty="0" smtClean="0"/>
          </a:p>
          <a:p>
            <a:r>
              <a:rPr lang="en-US" sz="2800" b="1" dirty="0" smtClean="0"/>
              <a:t>Workshops for adding projects to list</a:t>
            </a:r>
            <a:endParaRPr lang="en-US" sz="28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7917" y="-126071"/>
            <a:ext cx="7162800" cy="1933099"/>
          </a:xfrm>
          <a:effectLst>
            <a:softEdge rad="63500"/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90000"/>
                  </a:schemeClr>
                </a:solidFill>
              </a:rPr>
              <a:t>Brazos River Recreational Master Plan</a:t>
            </a:r>
            <a:endParaRPr lang="en-US" sz="4800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68" y="1881249"/>
            <a:ext cx="117268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/>
              <a:t>2011: </a:t>
            </a:r>
          </a:p>
          <a:p>
            <a:pPr algn="r"/>
            <a:endParaRPr lang="en-US" sz="2800" b="1" dirty="0" smtClean="0"/>
          </a:p>
          <a:p>
            <a:pPr algn="r"/>
            <a:endParaRPr lang="en-US" sz="2800" b="1" dirty="0"/>
          </a:p>
          <a:p>
            <a:pPr algn="r"/>
            <a:endParaRPr lang="en-US" sz="2800" b="1" dirty="0" smtClean="0"/>
          </a:p>
          <a:p>
            <a:pPr algn="r"/>
            <a:endParaRPr lang="en-US" sz="1400" b="1" dirty="0" smtClean="0"/>
          </a:p>
          <a:p>
            <a:pPr algn="r"/>
            <a:r>
              <a:rPr lang="en-US" sz="2800" b="1" dirty="0" smtClean="0"/>
              <a:t>2012: </a:t>
            </a:r>
          </a:p>
          <a:p>
            <a:pPr algn="r"/>
            <a:r>
              <a:rPr lang="en-US" sz="2800" b="1" dirty="0" smtClean="0"/>
              <a:t> </a:t>
            </a:r>
          </a:p>
          <a:p>
            <a:pPr algn="r"/>
            <a:endParaRPr lang="en-US" sz="2800" b="1" dirty="0"/>
          </a:p>
          <a:p>
            <a:pPr algn="r"/>
            <a:endParaRPr lang="en-US" sz="2800" b="1" dirty="0" smtClean="0"/>
          </a:p>
          <a:p>
            <a:pPr algn="r"/>
            <a:endParaRPr lang="en-US" sz="1400" b="1" dirty="0" smtClean="0"/>
          </a:p>
          <a:p>
            <a:pPr algn="r"/>
            <a:r>
              <a:rPr lang="en-US" sz="2800" b="1" dirty="0" smtClean="0"/>
              <a:t>Now: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09252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174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Brazos River Recreational Master Plan</vt:lpstr>
      <vt:lpstr>Vision</vt:lpstr>
      <vt:lpstr>PowerPoint Presentation</vt:lpstr>
      <vt:lpstr>Study Area</vt:lpstr>
      <vt:lpstr>Brazos River Recreational Master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Icenhower</dc:creator>
  <cp:keywords>Fort Bend</cp:keywords>
  <cp:lastModifiedBy>Janis Burall</cp:lastModifiedBy>
  <cp:revision>134</cp:revision>
  <dcterms:created xsi:type="dcterms:W3CDTF">2010-09-29T19:16:34Z</dcterms:created>
  <dcterms:modified xsi:type="dcterms:W3CDTF">2013-01-28T21:11:46Z</dcterms:modified>
</cp:coreProperties>
</file>